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36" r:id="rId4"/>
    <p:sldId id="542" r:id="rId5"/>
    <p:sldId id="543" r:id="rId6"/>
    <p:sldId id="540" r:id="rId7"/>
    <p:sldId id="541" r:id="rId8"/>
    <p:sldId id="545" r:id="rId9"/>
    <p:sldId id="544" r:id="rId10"/>
    <p:sldId id="550" r:id="rId11"/>
    <p:sldId id="551" r:id="rId12"/>
    <p:sldId id="552" r:id="rId13"/>
    <p:sldId id="546" r:id="rId14"/>
    <p:sldId id="547" r:id="rId15"/>
    <p:sldId id="548" r:id="rId16"/>
    <p:sldId id="510" r:id="rId17"/>
    <p:sldId id="549"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0" d="100"/>
          <a:sy n="70" d="100"/>
        </p:scale>
        <p:origin x="11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7.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HPC_Training/blob/master/Day%206/Exercie_BaseController/webapp/model/mockdata/mydata.xml" TargetMode="External"/><Relationship Id="rId3" Type="http://schemas.openxmlformats.org/officeDocument/2006/relationships/hyperlink" Target="https://github.com/soyuztechnologies/HPC_Training/blob/master/Day%206/Exercie_BaseController/webapp/view/MyView.view.xml" TargetMode="External"/><Relationship Id="rId7" Type="http://schemas.openxmlformats.org/officeDocument/2006/relationships/hyperlink" Target="https://github.com/soyuztechnologies/HPC_Training/blob/master/Day%206/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e_BaseController/webapp/model/mockdata/mydata.json" TargetMode="External"/><Relationship Id="rId5" Type="http://schemas.openxmlformats.org/officeDocument/2006/relationships/hyperlink" Target="https://github.com/soyuztechnologies/HPC_Training/blob/master/Day%206/Exercie_BaseController/webapp/controller/BaseController.js" TargetMode="External"/><Relationship Id="rId10" Type="http://schemas.openxmlformats.org/officeDocument/2006/relationships/image" Target="../media/image9.jpeg"/><Relationship Id="rId4" Type="http://schemas.openxmlformats.org/officeDocument/2006/relationships/hyperlink" Target="https://github.com/soyuztechnologies/HPC_Training/blob/master/Day%206/Exercie_BaseController/webapp/controller/MyView.controller.js" TargetMode="External"/><Relationship Id="rId9" Type="http://schemas.openxmlformats.org/officeDocument/2006/relationships/hyperlink" Target="https://github.com/soyuztechnologies/HPC_Training/blob/master/Day%206/Exercie_BaseController/webapp/model/models.j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5/Exercise_Form/webapp/controller/MyView.controller.js" TargetMode="External"/><Relationship Id="rId4" Type="http://schemas.openxmlformats.org/officeDocument/2006/relationships/hyperlink" Target="https://github.com/soyuztechnologies/HPC_Training/blob/master/Day%205/Exercise_Form/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a:p>
            <a:pPr marL="285750" indent="-285750">
              <a:buFont typeface="Arial" panose="020B0604020202020204" pitchFamily="34" charset="0"/>
              <a:buChar char="•"/>
            </a:pPr>
            <a:r>
              <a:rPr lang="en-US" dirty="0"/>
              <a:t>Concept of Base Controller</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12341</TotalTime>
  <Words>2208</Words>
  <Application>Microsoft Office PowerPoint</Application>
  <PresentationFormat>Widescreen</PresentationFormat>
  <Paragraphs>321</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1027</cp:revision>
  <dcterms:created xsi:type="dcterms:W3CDTF">2016-07-10T03:33:26Z</dcterms:created>
  <dcterms:modified xsi:type="dcterms:W3CDTF">2022-01-17T14:40:28Z</dcterms:modified>
</cp:coreProperties>
</file>